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企画課企画係" initials="MSOffice" lastIdx="1" clrIdx="0">
    <p:extLst>
      <p:ext uri="{19B8F6BF-5375-455C-9EA6-DF929625EA0E}">
        <p15:presenceInfo xmlns:p15="http://schemas.microsoft.com/office/powerpoint/2012/main" userId="企画課企画係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8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01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90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8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7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43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2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19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33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17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34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5A626-D6FE-4DED-91E1-E605677684C3}" type="datetimeFigureOut">
              <a:rPr kumimoji="1" lang="ja-JP" altLang="en-US" smtClean="0"/>
              <a:t>2025/4/30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D2ACB-241B-4F3C-B5BF-4ECEB9297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61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角丸四角形 22"/>
          <p:cNvSpPr/>
          <p:nvPr/>
        </p:nvSpPr>
        <p:spPr>
          <a:xfrm>
            <a:off x="238539" y="5851362"/>
            <a:ext cx="9303025" cy="754622"/>
          </a:xfrm>
          <a:prstGeom prst="roundRect">
            <a:avLst>
              <a:gd name="adj" fmla="val 32932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38539" y="802005"/>
            <a:ext cx="9303025" cy="1062369"/>
          </a:xfrm>
          <a:prstGeom prst="roundRect">
            <a:avLst>
              <a:gd name="adj" fmla="val 2415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2773017" y="5298472"/>
            <a:ext cx="4359965" cy="541178"/>
          </a:xfrm>
          <a:prstGeom prst="downArrow">
            <a:avLst>
              <a:gd name="adj1" fmla="val 54255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38539" y="2487047"/>
            <a:ext cx="9303025" cy="2734684"/>
          </a:xfrm>
          <a:prstGeom prst="roundRect">
            <a:avLst>
              <a:gd name="adj" fmla="val 1279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タイトル 5"/>
          <p:cNvSpPr txBox="1">
            <a:spLocks/>
          </p:cNvSpPr>
          <p:nvPr/>
        </p:nvSpPr>
        <p:spPr>
          <a:xfrm>
            <a:off x="396890" y="105264"/>
            <a:ext cx="8970394" cy="3671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税制改正に向けた検討事務の見直し（案）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14134" y="866201"/>
            <a:ext cx="89531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今事務年度から、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主税局との間で協議の場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を設け、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年を通じて意見交換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を行うこととした。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また、本年９月に政府税制調査会において、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経済社会の構造変化を踏まえた税制のあり方について答申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まとめられ、納税環境整備や適正・公平な課税の実現に係る中期的な検討項目も挙げられている。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627939"/>
            <a:ext cx="9906000" cy="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9000">
                <a:srgbClr val="FFC000"/>
              </a:gs>
              <a:gs pos="100000">
                <a:srgbClr val="FFC000"/>
              </a:gs>
              <a:gs pos="100000">
                <a:srgbClr val="FFC0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14134" y="2626997"/>
            <a:ext cx="3940312" cy="24622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税制改正に係る基本的考え方 を明確化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○改正に向けた具体の検討項目のうち重要な</a:t>
            </a:r>
            <a:r>
              <a:rPr lang="ja-JP" altLang="en-US" sz="1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のは、複数年度計画（中期計画）を策定し、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検討や事例集積等の方針を明確化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○その他の検討項目（主税局と協議したが改正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が実現しなかったもの）もリスト化し、検討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や事例集積等の方針を明確化（今後要望しな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項目は除く）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下矢印 2"/>
          <p:cNvSpPr/>
          <p:nvPr/>
        </p:nvSpPr>
        <p:spPr>
          <a:xfrm>
            <a:off x="2796209" y="1870085"/>
            <a:ext cx="4359965" cy="566007"/>
          </a:xfrm>
          <a:prstGeom prst="downArrow">
            <a:avLst>
              <a:gd name="adj1" fmla="val 54255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69591" y="1818602"/>
            <a:ext cx="401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国税当局の改正に向けた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提案力を強化するため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250071" y="2627245"/>
            <a:ext cx="4117213" cy="24622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・庁内各課で問題意識を共有して検討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・各局から当該「基本的考え方」を踏まえた意見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の提出を期待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・改正に向けた具体的な検討等の方針を明確化し、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計画的な検討等を実施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・主税局の指摘等を踏まえた検討等の方針を明確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化し、進捗を管理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196523" y="3627080"/>
            <a:ext cx="11904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庁内・各局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と共有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下矢印 12"/>
          <p:cNvSpPr/>
          <p:nvPr/>
        </p:nvSpPr>
        <p:spPr>
          <a:xfrm rot="16200000">
            <a:off x="4233023" y="3394713"/>
            <a:ext cx="1138472" cy="895623"/>
          </a:xfrm>
          <a:prstGeom prst="downArrow">
            <a:avLst>
              <a:gd name="adj1" fmla="val 54255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92474" y="6035528"/>
            <a:ext cx="89531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税制改正の実現を目指す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946399" y="5280392"/>
            <a:ext cx="401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主税局と密接に協議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（春の段階から実施）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89113" y="2679297"/>
            <a:ext cx="2425148" cy="2268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171716" y="3525996"/>
            <a:ext cx="2129182" cy="2268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正方形/長方形 1"/>
          <p:cNvSpPr>
            <a:spLocks noChangeArrowheads="1"/>
          </p:cNvSpPr>
          <p:nvPr/>
        </p:nvSpPr>
        <p:spPr bwMode="auto">
          <a:xfrm>
            <a:off x="8953500" y="133743"/>
            <a:ext cx="826477" cy="323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別添３　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489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568</TotalTime>
  <Words>283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税制改正に向けた検討プロセスの見直し</dc:title>
  <dc:creator>国税庁</dc:creator>
  <cp:lastModifiedBy>企画課企画係</cp:lastModifiedBy>
  <cp:revision>52</cp:revision>
  <cp:lastPrinted>2019-10-18T01:07:32Z</cp:lastPrinted>
  <dcterms:created xsi:type="dcterms:W3CDTF">2019-10-10T12:12:19Z</dcterms:created>
  <dcterms:modified xsi:type="dcterms:W3CDTF">2025-04-30T06:05:23Z</dcterms:modified>
</cp:coreProperties>
</file>